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320" cy="5664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2023-05-17T00:18:58Z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